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5EB"/>
    <a:srgbClr val="DDDEE4"/>
    <a:srgbClr val="DDDEE5"/>
    <a:srgbClr val="F6F5FB"/>
    <a:srgbClr val="DCDDE4"/>
    <a:srgbClr val="F5F4F7"/>
    <a:srgbClr val="DCDDE3"/>
    <a:srgbClr val="F2F1F9"/>
    <a:srgbClr val="F5F3FB"/>
    <a:srgbClr val="EDE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19C-2F94-4A80-9E08-1FE478B4B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322E-F293-4995-B98F-B06168B5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FA10B-3F1C-47D2-8748-61A8A086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3F308-73B3-4CB6-9D06-FBC14900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6E00-EFB8-4238-AE32-6308CA49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5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14E0-2F72-4046-BF83-C7BB024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000CC-6D5B-4278-AA23-57E2FE4EA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90472-2938-4E17-A530-0EA7551E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CAA8-FE3F-4EF9-9328-C496CE01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099A0-9B53-45BA-BED8-4C68DBF8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27A4A-B806-4925-AF80-2A302435C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1D64C-3807-4A95-A574-9801B5BD6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F4FF-4358-434D-86EC-4996E154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1CAFF-25FF-4001-9702-47986792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143C-37B7-4966-8B33-E6EC43C6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F368-FAC2-4803-B98A-28D1B4FD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1E69-C317-4084-A3DC-132EFABC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6FB04-D08D-4AAD-ABED-5133A1AC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C3F4-D18A-4DC2-8FFD-ABA51DE8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AB34-D58A-4CDC-869E-064548C8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CEAC-9E57-4ADB-90B3-7D3EDDEF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B5047-FEDB-45A1-A16E-29EA5DC45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F07DD-7256-4E67-ABE0-D25CB963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288E7-D5D2-4158-8381-620FEA6E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266F9-1998-406F-A8AD-C25E0A02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15D7-DE13-4D2F-9573-BF548A95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9511-D61F-42E6-BA4D-D7D872F13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CC106-2883-45D1-8FB8-B4B7DE2A3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5DD8F-F7C8-449A-A43A-4763A15D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E1F4-C0FF-47E8-83C7-5BDFEFA2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5A604-6489-4C6E-A27F-FAEB5CCE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F255-D6EA-4834-8B97-3EC7EF18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BFEB3-BB13-4B27-878F-447F2308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3D066-E613-4C63-B416-06A28711F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D11BE-D2ED-479D-B7DA-5220EBED8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B9F61-AFF8-413F-B958-48DF7D9A9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DE426-4B20-4D8A-A2A5-27A8DFCE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D0F570-3DE0-4BB0-93BF-FA62AAA3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24AAC-B23F-49DF-83D5-66AAF315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AABA-D0BD-4242-9528-64A9876F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26C1D-F482-4512-A7C8-1AFAB94D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C4BA6-13BA-467C-B515-B6A03766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302A0-A578-4A5D-A844-D00DCEBD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6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2F0FB-823F-4A9B-A4A2-A5911D6F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9E607-DA59-4772-A8A7-5781B498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774AA-4CAE-49BD-8EC4-2D8C2B22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5C09-6FA7-4DF2-A228-69199E23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C851-AABE-4E61-B541-0DDF107D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B646-C8A8-47B5-ACCB-559479EAE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546EA-42FF-48A8-AB58-9C9CB2F6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118C1-A6E7-421F-8662-E98485FE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10567-254E-4BC1-A43F-9D69B770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0868-CE93-4F17-9BC5-9A9B4D7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9A1DF-A614-4759-BAF5-E56DBF6C8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0B1F-39E8-4C5D-8648-77AC55E86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AD798-4C9E-4FBC-990E-22658595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6ED1-F866-4976-907F-7760C13E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8F17C-1515-42D6-8D48-24A95E4C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1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E436E-C064-4661-94A4-B34FA681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83176-29D6-4542-A877-1E9FD8DD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7816-9680-4F5C-863E-3F5B022A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EA5D-331B-4AB2-8D8C-BBF2DDFE4B3A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A6B9D-4A07-4D1E-9794-4E1F8DFD7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F529-B4F5-4693-BA55-1ED4741C1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17232-3294-47CE-874C-693FD005B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9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37F2D8-A1DB-4626-ABC4-9D313FE4991E}"/>
              </a:ext>
            </a:extLst>
          </p:cNvPr>
          <p:cNvSpPr/>
          <p:nvPr/>
        </p:nvSpPr>
        <p:spPr>
          <a:xfrm>
            <a:off x="0" y="0"/>
            <a:ext cx="12192000" cy="1455938"/>
          </a:xfrm>
          <a:prstGeom prst="rect">
            <a:avLst/>
          </a:prstGeom>
          <a:solidFill>
            <a:srgbClr val="CC1915"/>
          </a:solidFill>
          <a:effectLst>
            <a:outerShdw blurRad="50800" dist="50800" dir="5400000" algn="ctr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F6524-C115-4E8F-A92C-BB9879289581}"/>
              </a:ext>
            </a:extLst>
          </p:cNvPr>
          <p:cNvSpPr/>
          <p:nvPr/>
        </p:nvSpPr>
        <p:spPr>
          <a:xfrm>
            <a:off x="2287905" y="374026"/>
            <a:ext cx="76161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-150" dirty="0" err="1">
                <a:solidFill>
                  <a:schemeClr val="bg1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Matriz</a:t>
            </a:r>
            <a:r>
              <a:rPr lang="en-US" sz="4000" spc="-150" dirty="0">
                <a:solidFill>
                  <a:schemeClr val="bg1"/>
                </a:solidFill>
                <a:latin typeface="Segoe UI Semibold" panose="020B0702040204020203" pitchFamily="34" charset="0"/>
                <a:ea typeface="Roboto" panose="02000000000000000000" pitchFamily="2" charset="0"/>
                <a:cs typeface="Segoe UI Semibold" panose="020B0702040204020203" pitchFamily="34" charset="0"/>
              </a:rPr>
              <a:t> de LED 8x8 con MAX7219</a:t>
            </a:r>
            <a:endParaRPr lang="en-US" sz="2400" spc="300" dirty="0">
              <a:solidFill>
                <a:schemeClr val="bg1"/>
              </a:solidFill>
              <a:latin typeface="Segoe UI Semibold" panose="020B0702040204020203" pitchFamily="34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921720-0CC4-40D0-BD35-55D60276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18" y="2175029"/>
            <a:ext cx="4919656" cy="3535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647A3-A087-459C-9B68-7D886CC06F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r="2834" b="12906"/>
          <a:stretch/>
        </p:blipFill>
        <p:spPr>
          <a:xfrm>
            <a:off x="429094" y="2034190"/>
            <a:ext cx="5804066" cy="44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0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B7160-E192-4796-BB32-E54B2BAE2F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F5FB"/>
              </a:gs>
              <a:gs pos="100000">
                <a:srgbClr val="DDDEE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51393-4678-4D05-AA1D-2F65C83B4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8" r="22432"/>
          <a:stretch/>
        </p:blipFill>
        <p:spPr>
          <a:xfrm>
            <a:off x="1636733" y="0"/>
            <a:ext cx="891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B7160-E192-4796-BB32-E54B2BAE2F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F5FB"/>
              </a:gs>
              <a:gs pos="100000">
                <a:srgbClr val="DDDEE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99D40-5C36-44CE-8678-0ADC6C0CA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6" r="22664"/>
          <a:stretch/>
        </p:blipFill>
        <p:spPr>
          <a:xfrm>
            <a:off x="1517737" y="0"/>
            <a:ext cx="915652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4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B7160-E192-4796-BB32-E54B2BAE2F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F5FB"/>
              </a:gs>
              <a:gs pos="100000">
                <a:srgbClr val="DDDEE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B3A9E-CD82-448A-B57A-619D4FF18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9" r="22164"/>
          <a:stretch/>
        </p:blipFill>
        <p:spPr>
          <a:xfrm>
            <a:off x="1566862" y="0"/>
            <a:ext cx="9058275" cy="68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2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4D9F5-601B-4CC1-B56F-BA667DE0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9879E-CCF8-4DC7-8487-7FB59E3B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B132F-39E7-4E12-8A80-E2DCAD2D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6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9EA73-D607-4842-B41B-3FB9DBC9B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C7AD4-6CFC-4BE1-A4DD-83FDF41A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42A983-3B1C-4CA6-9A03-EBFD952440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5F4F7"/>
              </a:gs>
              <a:gs pos="100000">
                <a:srgbClr val="DCDDE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870B0-9087-46FA-AB24-779842420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6" b="-1676"/>
          <a:stretch/>
        </p:blipFill>
        <p:spPr>
          <a:xfrm>
            <a:off x="3341109" y="419100"/>
            <a:ext cx="5754048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39766-1464-47C9-8480-10EAE9157F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F5FB"/>
              </a:gs>
              <a:gs pos="100000">
                <a:srgbClr val="DDDEE4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C9769-E895-4E28-98CD-DC98B873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69" y="0"/>
            <a:ext cx="6648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39766-1464-47C9-8480-10EAE9157F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6F5FB"/>
              </a:gs>
              <a:gs pos="100000">
                <a:srgbClr val="E4E5E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05E94-0681-48EE-A2BC-5CFE9C69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1" y="0"/>
            <a:ext cx="9744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5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3C062-2895-41D1-A3FD-491E6973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7920E0-18C9-464C-B643-1F593FC8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B37A5-0BF7-419A-B2B4-C15B840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1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B37A5-0BF7-419A-B2B4-C15B840E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0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EAAAF-ADB7-4FCE-9FF1-1F1A55B9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12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diego guizado vasquez</dc:creator>
  <cp:lastModifiedBy>juan diego guizado vasquez</cp:lastModifiedBy>
  <cp:revision>6</cp:revision>
  <dcterms:created xsi:type="dcterms:W3CDTF">2019-01-26T16:01:54Z</dcterms:created>
  <dcterms:modified xsi:type="dcterms:W3CDTF">2019-01-26T16:34:15Z</dcterms:modified>
</cp:coreProperties>
</file>